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8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prstMaterial="plastic">
              <a:bevelT w="38100" h="38100"/>
              <a:bevelB w="57150" h="38100" prst="artDeco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9E26-0EE4-4418-BBAF-C68AECBD8A8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bg1"/>
            </a:solidFill>
          </a:ln>
          <a:solidFill>
            <a:schemeClr val="bg1"/>
          </a:solidFill>
          <a:effectLst>
            <a:glow rad="76200">
              <a:schemeClr val="bg1">
                <a:lumMod val="50000"/>
                <a:alpha val="83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772400" cy="2387600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Памяць</a:t>
            </a:r>
            <a:r>
              <a:rPr lang="ru-RU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пра</a:t>
            </a:r>
            <a:r>
              <a:rPr lang="ru-RU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маладога</a:t>
            </a:r>
            <a:r>
              <a:rPr lang="ru-RU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разведчыка</a:t>
            </a:r>
            <a:r>
              <a:rPr lang="ru-RU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Кашыцкага</a:t>
            </a:r>
            <a:r>
              <a:rPr lang="ru-RU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Пятра</a:t>
            </a:r>
            <a:r>
              <a:rPr lang="ru-RU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Андрэевіча</a:t>
            </a:r>
            <a:endParaRPr lang="ru-RU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7248" y="4233103"/>
            <a:ext cx="6858000" cy="1655762"/>
          </a:xfrm>
        </p:spPr>
        <p:txBody>
          <a:bodyPr/>
          <a:lstStyle/>
          <a:p>
            <a:pPr algn="r"/>
            <a:r>
              <a:rPr lang="be-BY" dirty="0" smtClean="0"/>
              <a:t>Аўтар </a:t>
            </a:r>
          </a:p>
          <a:p>
            <a:pPr algn="r"/>
            <a:r>
              <a:rPr lang="be-BY" dirty="0" smtClean="0"/>
              <a:t>Кашыцкая Ксенія Максімаўна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12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1787" y="0"/>
            <a:ext cx="7772400" cy="1603890"/>
          </a:xfrm>
        </p:spPr>
        <p:txBody>
          <a:bodyPr>
            <a:noAutofit/>
          </a:bodyPr>
          <a:lstStyle/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023821"/>
            <a:ext cx="6858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8403" r="10954" b="25259"/>
          <a:stretch/>
        </p:blipFill>
        <p:spPr>
          <a:xfrm>
            <a:off x="0" y="0"/>
            <a:ext cx="9143999" cy="83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3" t="-556" r="24019" b="1095"/>
          <a:stretch/>
        </p:blipFill>
        <p:spPr>
          <a:xfrm>
            <a:off x="1" y="-126710"/>
            <a:ext cx="9144000" cy="6984710"/>
          </a:xfrm>
        </p:spPr>
      </p:pic>
    </p:spTree>
    <p:extLst>
      <p:ext uri="{BB962C8B-B14F-4D97-AF65-F5344CB8AC3E}">
        <p14:creationId xmlns:p14="http://schemas.microsoft.com/office/powerpoint/2010/main" val="3035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4" t="22742" r="16905" b="22821"/>
          <a:stretch/>
        </p:blipFill>
        <p:spPr>
          <a:xfrm rot="16200000">
            <a:off x="-309094" y="2369713"/>
            <a:ext cx="2562897" cy="14295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0" t="24681" r="19260" b="26207"/>
          <a:stretch/>
        </p:blipFill>
        <p:spPr>
          <a:xfrm rot="16200000">
            <a:off x="1661003" y="4031458"/>
            <a:ext cx="2640170" cy="1634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30477" r="29965" b="28037"/>
          <a:stretch/>
        </p:blipFill>
        <p:spPr>
          <a:xfrm rot="16200000">
            <a:off x="3902296" y="2369715"/>
            <a:ext cx="2884871" cy="1751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3" t="21021" r="35035" b="25292"/>
          <a:stretch/>
        </p:blipFill>
        <p:spPr>
          <a:xfrm rot="16200000">
            <a:off x="6561044" y="4011769"/>
            <a:ext cx="2305318" cy="22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9" t="16516" r="37166" b="19807"/>
          <a:stretch/>
        </p:blipFill>
        <p:spPr>
          <a:xfrm rot="4544477">
            <a:off x="2218003" y="940787"/>
            <a:ext cx="4707993" cy="4961527"/>
          </a:xfrm>
        </p:spPr>
      </p:pic>
    </p:spTree>
    <p:extLst>
      <p:ext uri="{BB962C8B-B14F-4D97-AF65-F5344CB8AC3E}">
        <p14:creationId xmlns:p14="http://schemas.microsoft.com/office/powerpoint/2010/main" val="37590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33732" r="37967" b="26657"/>
          <a:stretch/>
        </p:blipFill>
        <p:spPr>
          <a:xfrm rot="16200000">
            <a:off x="2335616" y="3749171"/>
            <a:ext cx="3731184" cy="200910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358" t="23924" r="37291" b="24811"/>
          <a:stretch/>
        </p:blipFill>
        <p:spPr>
          <a:xfrm rot="5400000">
            <a:off x="373630" y="1992906"/>
            <a:ext cx="3052289" cy="1790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8" t="20103"/>
          <a:stretch/>
        </p:blipFill>
        <p:spPr>
          <a:xfrm rot="10800000">
            <a:off x="6188891" y="1361985"/>
            <a:ext cx="2326459" cy="33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11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Arial Narrow</vt:lpstr>
      <vt:lpstr>Times New Roman</vt:lpstr>
      <vt:lpstr>Office Theme</vt:lpstr>
      <vt:lpstr>Памяць пра маладога разведчыка Кашыцкага Пятра Андрэевіча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Пользователь Windows</cp:lastModifiedBy>
  <cp:revision>4</cp:revision>
  <dcterms:created xsi:type="dcterms:W3CDTF">2018-04-24T18:36:51Z</dcterms:created>
  <dcterms:modified xsi:type="dcterms:W3CDTF">2022-04-05T09:48:07Z</dcterms:modified>
</cp:coreProperties>
</file>