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3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3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1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8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5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4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9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A00F-B146-4AC6-AE7A-8B09061A706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5E6F-C673-4A12-B0FC-325AC075B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3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9207" y="15188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900" i="1" dirty="0" smtClean="0"/>
              <a:t>Проект на тему: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 память о боевом </a:t>
            </a:r>
            <a:br>
              <a:rPr lang="ru-RU" dirty="0" smtClean="0"/>
            </a:br>
            <a:r>
              <a:rPr lang="ru-RU" dirty="0" smtClean="0"/>
              <a:t>и жизненном пути </a:t>
            </a:r>
            <a:br>
              <a:rPr lang="ru-RU" dirty="0" smtClean="0"/>
            </a:br>
            <a:r>
              <a:rPr lang="ru-RU" b="1" dirty="0" err="1" smtClean="0"/>
              <a:t>Якимуша</a:t>
            </a:r>
            <a:r>
              <a:rPr lang="ru-RU" b="1" dirty="0" smtClean="0"/>
              <a:t> Георгия Иосифовича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71045" y="4067033"/>
            <a:ext cx="3179927" cy="262037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000" i="1" dirty="0"/>
              <a:t>Выполнила:</a:t>
            </a:r>
          </a:p>
          <a:p>
            <a:pPr algn="l"/>
            <a:r>
              <a:rPr lang="ru-RU" sz="4000" dirty="0"/>
              <a:t>Студентка </a:t>
            </a:r>
            <a:endParaRPr lang="ru-RU" sz="4000" dirty="0" smtClean="0"/>
          </a:p>
          <a:p>
            <a:pPr algn="l"/>
            <a:r>
              <a:rPr lang="ru-RU" sz="4000" dirty="0" smtClean="0"/>
              <a:t>1 </a:t>
            </a:r>
            <a:r>
              <a:rPr lang="ru-RU" sz="4000" dirty="0"/>
              <a:t>курса 8 группы </a:t>
            </a:r>
          </a:p>
          <a:p>
            <a:pPr algn="l"/>
            <a:r>
              <a:rPr lang="ru-RU" sz="4000" dirty="0" smtClean="0"/>
              <a:t>ф-та </a:t>
            </a:r>
            <a:r>
              <a:rPr lang="ru-RU" sz="4000" dirty="0"/>
              <a:t>ТОВ </a:t>
            </a:r>
          </a:p>
          <a:p>
            <a:pPr algn="l"/>
            <a:r>
              <a:rPr lang="ru-RU" sz="4000" dirty="0" err="1" smtClean="0"/>
              <a:t>Колодич</a:t>
            </a:r>
            <a:r>
              <a:rPr lang="ru-RU" sz="4000" dirty="0" smtClean="0"/>
              <a:t> </a:t>
            </a:r>
            <a:r>
              <a:rPr lang="ru-RU" sz="4000" dirty="0"/>
              <a:t>В.С.</a:t>
            </a:r>
          </a:p>
          <a:p>
            <a:pPr algn="l"/>
            <a:r>
              <a:rPr lang="ru-RU" sz="4000" dirty="0"/>
              <a:t>Руководитель: </a:t>
            </a:r>
          </a:p>
          <a:p>
            <a:pPr algn="l"/>
            <a:r>
              <a:rPr lang="ru-RU" sz="4000" dirty="0" err="1"/>
              <a:t>Рыжанков</a:t>
            </a:r>
            <a:r>
              <a:rPr lang="ru-RU" sz="4000" dirty="0"/>
              <a:t> И.М.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03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8671" y="2352951"/>
            <a:ext cx="459519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Старший брат прадеда </a:t>
            </a:r>
            <a:r>
              <a:rPr lang="ru-RU" dirty="0" smtClean="0"/>
              <a:t>– </a:t>
            </a:r>
            <a:r>
              <a:rPr lang="ru-RU" dirty="0" err="1" smtClean="0"/>
              <a:t>Якимуш</a:t>
            </a:r>
            <a:r>
              <a:rPr lang="ru-RU" dirty="0" smtClean="0"/>
              <a:t> Михаил. По доносу предателя в 1944 был </a:t>
            </a:r>
            <a:r>
              <a:rPr lang="ru-RU" b="1" dirty="0" smtClean="0"/>
              <a:t>расстрелян.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9" b="14878"/>
          <a:stretch/>
        </p:blipFill>
        <p:spPr>
          <a:xfrm>
            <a:off x="1090305" y="596349"/>
            <a:ext cx="4548226" cy="5943600"/>
          </a:xfrm>
        </p:spPr>
      </p:pic>
    </p:spTree>
    <p:extLst>
      <p:ext uri="{BB962C8B-B14F-4D97-AF65-F5344CB8AC3E}">
        <p14:creationId xmlns:p14="http://schemas.microsoft.com/office/powerpoint/2010/main" val="27900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Книга, в которой описан подвиг старшего брата моего прадеда.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40" y="1690688"/>
            <a:ext cx="8187636" cy="4605545"/>
          </a:xfrm>
        </p:spPr>
      </p:pic>
    </p:spTree>
    <p:extLst>
      <p:ext uri="{BB962C8B-B14F-4D97-AF65-F5344CB8AC3E}">
        <p14:creationId xmlns:p14="http://schemas.microsoft.com/office/powerpoint/2010/main" val="36514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51243" cy="53101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Мой прадед,  </a:t>
            </a:r>
            <a:r>
              <a:rPr lang="ru-RU" b="1" dirty="0" err="1" smtClean="0"/>
              <a:t>Якимуш</a:t>
            </a:r>
            <a:r>
              <a:rPr lang="ru-RU" b="1" dirty="0" smtClean="0"/>
              <a:t> Георгий Иосифович</a:t>
            </a:r>
            <a:r>
              <a:rPr lang="ru-RU" dirty="0" smtClean="0"/>
              <a:t>, приписавший себе год </a:t>
            </a:r>
            <a:r>
              <a:rPr lang="ru-RU" smtClean="0"/>
              <a:t>к возрасту, </a:t>
            </a:r>
            <a:r>
              <a:rPr lang="ru-RU" dirty="0" smtClean="0"/>
              <a:t>чтобы защищать Родину, в старости.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534" y="248764"/>
            <a:ext cx="4186065" cy="6385399"/>
          </a:xfrm>
        </p:spPr>
      </p:pic>
    </p:spTree>
    <p:extLst>
      <p:ext uri="{BB962C8B-B14F-4D97-AF65-F5344CB8AC3E}">
        <p14:creationId xmlns:p14="http://schemas.microsoft.com/office/powerpoint/2010/main" val="18968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6478" y="1547882"/>
            <a:ext cx="4316896" cy="34813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Награды Георгия Иосифовича, в том числе </a:t>
            </a:r>
            <a:r>
              <a:rPr lang="ru-RU" b="1" dirty="0" smtClean="0"/>
              <a:t>«Орден </a:t>
            </a:r>
            <a:r>
              <a:rPr lang="ru-RU" b="1" dirty="0" err="1" smtClean="0"/>
              <a:t>слаы</a:t>
            </a:r>
            <a:r>
              <a:rPr lang="ru-RU" b="1" dirty="0" smtClean="0"/>
              <a:t>» </a:t>
            </a:r>
            <a:r>
              <a:rPr lang="ru-RU" dirty="0" smtClean="0"/>
              <a:t>3-й степени, </a:t>
            </a:r>
            <a:r>
              <a:rPr lang="ru-RU" b="1" dirty="0" smtClean="0"/>
              <a:t>Орден Великой Отечественной Войны </a:t>
            </a:r>
            <a:r>
              <a:rPr lang="ru-RU" dirty="0" smtClean="0"/>
              <a:t>1-й степени и </a:t>
            </a:r>
            <a:r>
              <a:rPr lang="ru-RU" b="1" dirty="0" smtClean="0"/>
              <a:t>медаль Жукова </a:t>
            </a:r>
            <a:r>
              <a:rPr lang="ru-RU" dirty="0" smtClean="0"/>
              <a:t>«За мужество и отвагу»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6" y="365125"/>
            <a:ext cx="6306455" cy="6007998"/>
          </a:xfrm>
        </p:spPr>
      </p:pic>
    </p:spTree>
    <p:extLst>
      <p:ext uri="{BB962C8B-B14F-4D97-AF65-F5344CB8AC3E}">
        <p14:creationId xmlns:p14="http://schemas.microsoft.com/office/powerpoint/2010/main" val="13507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44" y="667628"/>
            <a:ext cx="4172856" cy="55638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56" y="667628"/>
            <a:ext cx="6954078" cy="556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Семья </a:t>
            </a:r>
            <a:r>
              <a:rPr lang="ru-RU" b="1" dirty="0" err="1" smtClean="0"/>
              <a:t>Якимушей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4" y="2022819"/>
            <a:ext cx="5340088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14" y="124376"/>
            <a:ext cx="4936435" cy="658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7341" y="334500"/>
            <a:ext cx="105835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Мы помним, чтим и благодарим тех, кто встретил войну лицом к лицу, не отступил, защищая свою Родину.</a:t>
            </a:r>
          </a:p>
        </p:txBody>
      </p:sp>
    </p:spTree>
    <p:extLst>
      <p:ext uri="{BB962C8B-B14F-4D97-AF65-F5344CB8AC3E}">
        <p14:creationId xmlns:p14="http://schemas.microsoft.com/office/powerpoint/2010/main" val="3695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120</Words>
  <Application>Microsoft Office PowerPoint</Application>
  <PresentationFormat>Произвольный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на тему:  «В память о боевом  и жизненном пути  Якимуша Георгия Иосифовича</vt:lpstr>
      <vt:lpstr>Старший брат прадеда – Якимуш Михаил. По доносу предателя в 1944 был расстрелян.</vt:lpstr>
      <vt:lpstr>Книга, в которой описан подвиг старшего брата моего прадеда.</vt:lpstr>
      <vt:lpstr>Мой прадед,  Якимуш Георгий Иосифович, приписавший себе год к возрасту, чтобы защищать Родину, в старости. </vt:lpstr>
      <vt:lpstr>Награды Георгия Иосифовича, в том числе «Орден слаы» 3-й степени, Орден Великой Отечественной Войны 1-й степени и медаль Жукова «За мужество и отвагу»</vt:lpstr>
      <vt:lpstr>Презентация PowerPoint</vt:lpstr>
      <vt:lpstr>Семья Якимушей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Доклад-биография о родственнике, который воевал</dc:title>
  <dc:creator>Пользователь</dc:creator>
  <cp:lastModifiedBy>admin</cp:lastModifiedBy>
  <cp:revision>9</cp:revision>
  <dcterms:created xsi:type="dcterms:W3CDTF">2021-12-27T08:25:53Z</dcterms:created>
  <dcterms:modified xsi:type="dcterms:W3CDTF">2022-02-28T10:54:39Z</dcterms:modified>
</cp:coreProperties>
</file>