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89911" autoAdjust="0"/>
  </p:normalViewPr>
  <p:slideViewPr>
    <p:cSldViewPr snapToGrid="0">
      <p:cViewPr>
        <p:scale>
          <a:sx n="69" d="100"/>
          <a:sy n="69" d="100"/>
        </p:scale>
        <p:origin x="-738" y="-120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510826A-8DB7-481E-A8D8-73B0A554EBD5}" type="datetime1">
              <a:rPr lang="ru-RU" smtClean="0"/>
              <a:t>11.04.2022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43A3-FB3F-4521-B01A-B1D27CA32568}" type="datetime1">
              <a:rPr lang="ru-RU" smtClean="0"/>
              <a:pPr/>
              <a:t>11.04.2022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Какую пользу получит аудитория от презентации: взрослых учащихся больше интересует предмет, если они знают, почему и насколько он важен для них.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Уровень знаний докладчика по теме: кратко укажите свои профессиональные успехи в этой области или объясните, почему участникам интересно будет вас послушать.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Описывать занятия нужно вкратце.</a:t>
            </a:r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dirty="0"/>
              <a:t>Примеры целей</a:t>
            </a:r>
          </a:p>
          <a:p>
            <a:pPr marL="0" indent="0" rtl="0">
              <a:buFont typeface="Arial" panose="020B0604020202020204" pitchFamily="34" charset="0"/>
              <a:buNone/>
            </a:pPr>
            <a:r>
              <a:rPr lang="ru-RU" dirty="0"/>
              <a:t>В конце этого занятия вы сможете: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сохранять файлы на веб-сервере группы;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перемещать файлы в разные расположения на веб-сервере группы;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ru-RU" dirty="0"/>
              <a:t>предоставлять общий доступ к файлам на веб-сервере группы.</a:t>
            </a:r>
          </a:p>
          <a:p>
            <a:pPr rtl="0"/>
            <a:endParaRPr lang="ru-RU" dirty="0"/>
          </a:p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25153E9-8919-4460-8B84-1F188DF3FDC8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34A7F-E77A-4253-A805-BDFD8F4FC94A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A39E40-7B42-41B0-A6F4-7A8AFD3554B1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F3C2B-19AE-4F7F-847C-DA1ADD22BBE5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756652-618E-42CE-8AE2-1D988265020E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077A5-1B1B-48F8-A8D7-0717F4826028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72D30E-8CC0-4A3D-ACCC-25D756A9F243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EECA8964-BCD7-48B2-967A-E9549B1B3FAF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3535C2-B2EF-4104-9C48-606B316B146B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  <a:p>
            <a:pPr lvl="1" rtl="0" eaLnBrk="1" latinLnBrk="0" hangingPunct="1"/>
            <a:r>
              <a:rPr lang="ru-RU" noProof="0" smtClean="0"/>
              <a:t>Второй уровень</a:t>
            </a:r>
          </a:p>
          <a:p>
            <a:pPr lvl="2" rtl="0" eaLnBrk="1" latinLnBrk="0" hangingPunct="1"/>
            <a:r>
              <a:rPr lang="ru-RU" noProof="0" smtClean="0"/>
              <a:t>Третий уровень</a:t>
            </a:r>
          </a:p>
          <a:p>
            <a:pPr lvl="3" rtl="0" eaLnBrk="1" latinLnBrk="0" hangingPunct="1"/>
            <a:r>
              <a:rPr lang="ru-RU" noProof="0" smtClean="0"/>
              <a:t>Четвертый уровень</a:t>
            </a:r>
          </a:p>
          <a:p>
            <a:pPr lvl="4" rtl="0" eaLnBrk="1" latinLnBrk="0" hangingPunct="1"/>
            <a:r>
              <a:rPr lang="ru-RU" noProof="0" smtClean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815B5-49EE-4409-8D96-597DB37C3774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F63D60-A6C3-42B2-A665-7C3223AC9F32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35CBDD5E-8A13-4AF5-A432-3F54E99FF3AF}" type="datetime1">
              <a:rPr lang="ru-RU" noProof="0" smtClean="0"/>
              <a:t>11.04.2022</a:t>
            </a:fld>
            <a:endParaRPr lang="ru-RU" noProof="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 smtClean="0"/>
              <a:t>История одной картины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/>
              <a:t>Докладчик:</a:t>
            </a:r>
          </a:p>
          <a:p>
            <a:pPr rtl="0"/>
            <a:r>
              <a:rPr lang="ru-RU" dirty="0" smtClean="0"/>
              <a:t>Пикулин Фёдор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/>
              <a:t>Волков Валентин Викторович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249424"/>
            <a:ext cx="8375374" cy="4325112"/>
          </a:xfrm>
        </p:spPr>
        <p:txBody>
          <a:bodyPr rtlCol="0"/>
          <a:lstStyle/>
          <a:p>
            <a:pPr rtl="0"/>
            <a:r>
              <a:rPr lang="ru-RU" dirty="0" smtClean="0"/>
              <a:t>19.04.1881 </a:t>
            </a:r>
            <a:r>
              <a:rPr lang="x-none" dirty="0" smtClean="0"/>
              <a:t>–</a:t>
            </a:r>
            <a:r>
              <a:rPr lang="ru-RU" dirty="0" smtClean="0"/>
              <a:t> 8.11.1964</a:t>
            </a:r>
            <a:endParaRPr lang="ru-RU" dirty="0"/>
          </a:p>
          <a:p>
            <a:pPr rtl="0">
              <a:lnSpc>
                <a:spcPct val="150000"/>
              </a:lnSpc>
            </a:pPr>
            <a:r>
              <a:rPr lang="ru-RU" dirty="0" smtClean="0"/>
              <a:t>Жанр: Пейзаж, натюрморт, портрет</a:t>
            </a:r>
            <a:endParaRPr lang="ru-RU" dirty="0"/>
          </a:p>
          <a:p>
            <a:r>
              <a:rPr lang="ru-RU" dirty="0"/>
              <a:t>В 1907 году он закончил Пензенское художественное училище, после этого его зачислили в Петербургскую Академию художеств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691" y="1142572"/>
            <a:ext cx="2435709" cy="326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06622"/>
            <a:ext cx="3472070" cy="1162878"/>
          </a:xfrm>
        </p:spPr>
        <p:txBody>
          <a:bodyPr rtlCol="0">
            <a:normAutofit fontScale="90000"/>
          </a:bodyPr>
          <a:lstStyle/>
          <a:p>
            <a:pPr algn="ctr"/>
            <a:r>
              <a:rPr lang="en-US" i="1" dirty="0" smtClean="0"/>
              <a:t>“</a:t>
            </a:r>
            <a:r>
              <a:rPr lang="ru-RU" i="1" dirty="0" smtClean="0"/>
              <a:t>Минск </a:t>
            </a:r>
            <a:r>
              <a:rPr lang="ru-RU" i="1" dirty="0"/>
              <a:t>3 июля 1944 </a:t>
            </a:r>
            <a:r>
              <a:rPr lang="ru-RU" i="1" dirty="0" smtClean="0"/>
              <a:t>года</a:t>
            </a:r>
            <a:r>
              <a:rPr lang="en-US" i="1" dirty="0" smtClean="0"/>
              <a:t>”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179527"/>
            <a:ext cx="10972800" cy="1380299"/>
          </a:xfrm>
        </p:spPr>
        <p:txBody>
          <a:bodyPr rtlCol="0">
            <a:normAutofit/>
          </a:bodyPr>
          <a:lstStyle/>
          <a:p>
            <a:r>
              <a:rPr lang="ru-RU" sz="2400" dirty="0"/>
              <a:t>Картина писалась 9 лет. </a:t>
            </a:r>
            <a:endParaRPr lang="ru-RU" sz="2400" dirty="0" smtClean="0"/>
          </a:p>
          <a:p>
            <a:r>
              <a:rPr lang="ru-RU" sz="2400" dirty="0" smtClean="0"/>
              <a:t>Для этой картины было написано много эскизов</a:t>
            </a:r>
          </a:p>
          <a:p>
            <a:r>
              <a:rPr lang="ru-RU" sz="2400" dirty="0"/>
              <a:t>Впервые она была показано на выставке в Москве, в 1954 </a:t>
            </a:r>
            <a:r>
              <a:rPr lang="ru-RU" sz="2400" dirty="0" smtClean="0"/>
              <a:t>году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70" y="806622"/>
            <a:ext cx="8110330" cy="413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Герб БССР 1927-1937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686878"/>
            <a:ext cx="6854687" cy="3887658"/>
          </a:xfrm>
        </p:spPr>
        <p:txBody>
          <a:bodyPr rtlCol="0">
            <a:noAutofit/>
          </a:bodyPr>
          <a:lstStyle/>
          <a:p>
            <a:r>
              <a:rPr lang="ru-RU" sz="2600" dirty="0"/>
              <a:t>Рисунок этого герба он создал в 1925 году</a:t>
            </a:r>
            <a:r>
              <a:rPr lang="ru-RU" sz="2600" dirty="0" smtClean="0"/>
              <a:t>.</a:t>
            </a:r>
          </a:p>
          <a:p>
            <a:r>
              <a:rPr lang="ru-RU" sz="2600" dirty="0"/>
              <a:t>Он со временем менялся, раньше на лентах, которые опоясывают цветы и колосья были надписи на белорусском, русском, польском и еврейском языках. </a:t>
            </a:r>
            <a:endParaRPr lang="ru-RU" sz="2600" dirty="0" smtClean="0"/>
          </a:p>
          <a:p>
            <a:r>
              <a:rPr lang="ru-RU" sz="2600" dirty="0"/>
              <a:t>После развала СССР надписи исчезли вовсе, но сам герб не претерпел существенных изменений.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72" y="665922"/>
            <a:ext cx="4034728" cy="418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учающая презентация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225317_TF03460604" id="{2CD0CB43-C6DB-49D4-8B24-4D27774DD8FA}" vid="{682A83A2-F45B-4972-A9A6-44D9BC20041C}"/>
    </a:ext>
  </a:extLst>
</a:theme>
</file>

<file path=ppt/theme/theme2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Обучающая презентация</Template>
  <TotalTime>37</TotalTime>
  <Words>213</Words>
  <Application>Microsoft Office PowerPoint</Application>
  <PresentationFormat>Произвольный</PresentationFormat>
  <Paragraphs>27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Обучающая презентация</vt:lpstr>
      <vt:lpstr>История одной картины</vt:lpstr>
      <vt:lpstr>Волков Валентин Викторович</vt:lpstr>
      <vt:lpstr>“Минск 3 июля 1944 года”</vt:lpstr>
      <vt:lpstr>Герб БССР 1927-1937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одной картины</dc:title>
  <dc:creator>F1LLy4</dc:creator>
  <cp:lastModifiedBy>admin</cp:lastModifiedBy>
  <cp:revision>5</cp:revision>
  <dcterms:created xsi:type="dcterms:W3CDTF">2022-04-09T08:20:49Z</dcterms:created>
  <dcterms:modified xsi:type="dcterms:W3CDTF">2022-04-11T05:19:28Z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