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FB0E91-0833-4B18-9000-75F468A860B1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46F55F-58FD-4725-963C-0921C434B5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76872"/>
            <a:ext cx="3312368" cy="41009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5756" y="5567173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</a:p>
          <a:p>
            <a:pPr algn="ctr"/>
            <a:r>
              <a:rPr lang="ru-RU" b="1" i="1" dirty="0"/>
              <a:t> </a:t>
            </a:r>
            <a:endParaRPr lang="ru-RU" dirty="0"/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i="1" dirty="0" smtClean="0"/>
              <a:t>Минск </a:t>
            </a:r>
            <a:r>
              <a:rPr lang="ru-RU" i="1" dirty="0"/>
              <a:t>2022г.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59624" y="4178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Белорусский государственный технологический университет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1277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ПАМЯТЬ О ЖИЗНЕННОМ ПУТИ РОМАНОВА НИКОЛАЯ ВАСИЛЬЕВИЧА»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68244" y="4983297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Выполнила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Студентка ф-та ТОВ </a:t>
            </a:r>
          </a:p>
          <a:p>
            <a:r>
              <a:rPr lang="ru-RU" dirty="0" smtClean="0"/>
              <a:t>1 курса 8 группы </a:t>
            </a:r>
          </a:p>
          <a:p>
            <a:r>
              <a:rPr lang="ru-RU" dirty="0" smtClean="0"/>
              <a:t>Романова А.В.</a:t>
            </a:r>
          </a:p>
          <a:p>
            <a:r>
              <a:rPr lang="ru-RU" i="1" dirty="0" smtClean="0"/>
              <a:t>Руководитель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Рыжанков</a:t>
            </a:r>
            <a:r>
              <a:rPr lang="ru-RU" dirty="0" smtClean="0"/>
              <a:t> И.М.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77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Мой </a:t>
            </a:r>
            <a:r>
              <a:rPr lang="ru-RU" b="1" dirty="0"/>
              <a:t>прадед Романов Николай Васильевич родился 15 мая 1920 года в деревне </a:t>
            </a:r>
            <a:r>
              <a:rPr lang="ru-RU" b="1" dirty="0" err="1"/>
              <a:t>Обидино</a:t>
            </a:r>
            <a:r>
              <a:rPr lang="ru-RU" b="1" dirty="0"/>
              <a:t> </a:t>
            </a:r>
            <a:r>
              <a:rPr lang="ru-RU" b="1" dirty="0" err="1"/>
              <a:t>Городокского</a:t>
            </a:r>
            <a:r>
              <a:rPr lang="ru-RU" b="1" dirty="0"/>
              <a:t> района, недалеко от города Витебска. В 1940 году был призван в ряды Красной Армии. Служил в Молдавии, в город </a:t>
            </a:r>
            <a:r>
              <a:rPr lang="ru-RU" b="1" dirty="0" err="1"/>
              <a:t>Чадерлунга</a:t>
            </a:r>
            <a:r>
              <a:rPr lang="ru-RU" b="1" dirty="0"/>
              <a:t>. Там и застала его Великая Отечественная война.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Прадед </a:t>
            </a:r>
            <a:r>
              <a:rPr lang="ru-RU" b="1" dirty="0"/>
              <a:t>был шофёром и возил на фронт боеприпасы. Во время одной из поездок Николая Васильевича настиг налёт вражеских самолётов, он попал под бомбёжку и был контужен</a:t>
            </a:r>
            <a:r>
              <a:rPr lang="ru-RU" b="1" dirty="0" smtClean="0"/>
              <a:t>.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Лежал </a:t>
            </a:r>
            <a:r>
              <a:rPr lang="ru-RU" b="1" dirty="0"/>
              <a:t>без сознания, засыпанный землёй. В таком состоянии он попал в плен к фашистам. В плену его воля была не сломлена, Николай Васильевич не оставлял надежды на воссоединение со своими боевыми товарищами и продолжение борьбы за Родину. Прадед неоднократно совершал побеги из лагеря. 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Было </a:t>
            </a:r>
            <a:r>
              <a:rPr lang="ru-RU" b="1" dirty="0"/>
              <a:t>несколько попыток. Но каждая из них была безуспешной, фашисты его ловили и жестоко истязали. После Николай Васильевич был переправлен на границу Франции с Германией, место </a:t>
            </a:r>
            <a:r>
              <a:rPr lang="ru-RU" b="1" dirty="0" err="1"/>
              <a:t>Эльзац</a:t>
            </a:r>
            <a:r>
              <a:rPr lang="ru-RU" b="1" dirty="0"/>
              <a:t> - </a:t>
            </a:r>
            <a:r>
              <a:rPr lang="ru-RU" b="1" dirty="0" err="1"/>
              <a:t>Латарингия</a:t>
            </a:r>
            <a:r>
              <a:rPr lang="ru-RU" b="1" dirty="0"/>
              <a:t>. Там работал на принудительных работах в шахте, в нечеловеческих условиях. 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На </a:t>
            </a:r>
            <a:r>
              <a:rPr lang="ru-RU" b="1" dirty="0"/>
              <a:t>принудительных работах пленные всё время находились под землёй, на поверхность их не выпускали. Так длилось до освобождения союзнических войск США и Англии. После освобождения мой прадед принял решение вернуться в ряды Красной Армии. Он продолжил службу в одной из частей Армии Маршала Рокоссовского. Работал с 17 июня 1945г. По 15 января 1946г. батальонным писарем при полевой части 52689 под командованием лейтенанта Воробьёва, в работе проявлял инициативу и аккуратность. Демобилизовался в 1946 году и вернулся домой.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1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02"/>
            <a:ext cx="7272808" cy="40050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3855" y="4293096"/>
            <a:ext cx="7498080" cy="25926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Имел награды, медаль «За боевые заслуги»</a:t>
            </a:r>
            <a:r>
              <a:rPr lang="ru-RU" dirty="0"/>
              <a:t> </a:t>
            </a:r>
          </a:p>
          <a:p>
            <a:r>
              <a:rPr lang="ru-RU" b="1" dirty="0"/>
              <a:t>В 1980г. был награждён медалью «Ветеран труда» за долголетний и добросовестный труд.</a:t>
            </a:r>
            <a:endParaRPr lang="ru-RU" dirty="0"/>
          </a:p>
          <a:p>
            <a:r>
              <a:rPr lang="ru-RU" b="1" dirty="0"/>
              <a:t>Прожил не долго, всего 64 года, нахождение в плену сказалось на здоровье. В мирное время не изменил своей любимой профессии, продолжал добросовестно трудиться шофёром.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3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717032"/>
            <a:ext cx="7498080" cy="2928392"/>
          </a:xfrm>
        </p:spPr>
        <p:txBody>
          <a:bodyPr>
            <a:normAutofit/>
          </a:bodyPr>
          <a:lstStyle/>
          <a:p>
            <a:r>
              <a:rPr lang="ru-RU" b="1" dirty="0"/>
              <a:t>После смерти прадеда в 1984 году, военкомат вручил сыну ветерана  - Орден Великой Отечественной войны 2 степени.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Награды моего прадеда хранятся в нашей семье. И будут передаваться из поколения</a:t>
            </a:r>
            <a:endParaRPr lang="ru-RU" dirty="0"/>
          </a:p>
          <a:p>
            <a:r>
              <a:rPr lang="ru-RU" b="1" dirty="0"/>
              <a:t> в поколение. Мы помним!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6552728" cy="36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33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</TotalTime>
  <Words>366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2022-04-05T19:41:35Z</dcterms:created>
  <dcterms:modified xsi:type="dcterms:W3CDTF">2022-04-05T20:02:10Z</dcterms:modified>
</cp:coreProperties>
</file>