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0" d="100"/>
          <a:sy n="60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2F272-115E-449C-8430-C3B29C0EB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98EACE-0C19-4F54-B0F5-525F1E31A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8CDFD7-9766-4153-8821-28D3A7A9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512FD5-2992-4F17-8F65-8B521E45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4518C7-B75B-4882-B2AB-BFD41536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49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6C3647-6224-42F3-8DF6-E6B4DEC7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064914-F15B-4662-8056-7AF7F45A8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875EB8-7A2F-4940-ABD1-FE052229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9AC73E-C7CB-4CFA-A8E8-1D5F3937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6BDE47-DE3D-4B76-82E9-11E459EE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39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115C0D6-1B90-4461-963B-44A5E815D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5317D2-617B-4FA1-8EC3-6E0988392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4C988-9035-4D28-AAF2-B305579A6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020225-0C0C-49E5-994E-0646ACF8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271DD0-6D1D-4808-8541-EE73D977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6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85BBB-0A05-447A-9000-557DF7E85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5C3D2-C09A-4DAC-A727-BBF70B25E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0AEC6-E67D-4D4F-A2DD-CE27BB1C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83144F-194A-4B80-8D05-4C192ABDB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37032B-A974-4F6A-B840-7424F22F1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6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D327E-AE61-400F-9CB0-1428F670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A4C386-D44B-4E12-A64B-83AE0339D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144713-4A4D-4FD9-8D12-9AB4B9CB4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910B88-BC28-4D89-8704-BD38AA47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9B04D8-491A-4850-BD68-3033F3CE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6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B4384-6D90-4F2B-9046-7AA48010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7E6564-7FCA-48A9-8BCD-0AA8C9692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56EE45-BE2A-4317-BE8D-9C1B3A164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89179F-62F1-479A-8037-FD2E0ED9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0B6D0F-CD8D-41A0-9A02-2E8BCA35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DBCCCB-25FA-4D3C-B213-4A5FE027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7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426A3-48E8-4B9E-B19D-556481372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2A8251-D52C-4223-AAAC-BF40DBB46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6D91CE-041B-458C-92EE-DC4618BE7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26875D-E86B-4494-B32C-1974489E2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4E53E0-A6B2-4EB7-A935-63E541D9F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FA7168-7CF9-4652-83FA-5E075680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FC2C493-8BD0-4AF0-8B22-C867DBEA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727D12-28C3-4CCE-AF9C-17AFE337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17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AEAC1D-1E24-4F3C-88D7-B17B08F1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FBBA259-62E0-4B7F-A019-828771BB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A8B11FE-A88D-4984-BC90-861FD48C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ECC896-7546-4CE3-AEA0-1DC75EA2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DA8D11-C7DD-4842-A665-BABFABB7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78D55E-253D-4584-AC92-924BB79D1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C692CB-A1D3-4BC6-BF33-A4A30C24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8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B4916-322F-48A9-95FE-37C8D987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46540E-DE89-4534-B749-6F20B4DA1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556776-09DF-437E-BF29-805133C66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BF6361-57A1-4664-8B88-744C9B75C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BA52B7-8C3F-4E28-9A01-6F9B1480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5CD676-8D75-43D3-9B4B-32174E06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8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E616B-B260-4F18-9C16-1E10A99D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D63762-444C-4AA6-843E-F22BA8EB2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8B0BD0-6A1C-48A9-9D47-EBB181A49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3DC0A7-54E5-43DB-BE64-E0CD1EAC3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6A592B-CEB5-4EBD-907A-1A47C540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06953A-4D6A-40FA-BB7F-23275160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3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9991D-7788-4400-8CE0-C251F022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6DC3CE-8CF5-41BF-8E69-EF2883BBA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F3E160-8995-4CF5-B566-5E2EA6F9F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A7BD-43B1-47B2-90AD-BA9B638F207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CF2B59-2B9D-4654-A5DE-AEF079452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8DE628-8F1A-467C-B8E7-663CF57EE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40F9-B201-4807-A8DF-4041149F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69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B1705-E43F-4D5E-A22F-765D986D29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Великой Отечественной войны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5C535B-CDA1-4042-AF73-58C1594E44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00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Выполнил: Соколовская Алиса Андреевна</a:t>
            </a:r>
          </a:p>
          <a:p>
            <a:pPr algn="r">
              <a:lnSpc>
                <a:spcPct val="100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 1 курса 8 группа</a:t>
            </a:r>
          </a:p>
        </p:txBody>
      </p:sp>
    </p:spTree>
    <p:extLst>
      <p:ext uri="{BB962C8B-B14F-4D97-AF65-F5344CB8AC3E}">
        <p14:creationId xmlns:p14="http://schemas.microsoft.com/office/powerpoint/2010/main" val="23931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64966-ADD6-4607-9316-6EB968BE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Гордиенко Макар Архипович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07DD8-28E1-4AC9-BD7D-B63474ADA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Выучился на профессионального военного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 командиром отряда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1944 пропал без вести</a:t>
            </a:r>
          </a:p>
        </p:txBody>
      </p:sp>
    </p:spTree>
    <p:extLst>
      <p:ext uri="{BB962C8B-B14F-4D97-AF65-F5344CB8AC3E}">
        <p14:creationId xmlns:p14="http://schemas.microsoft.com/office/powerpoint/2010/main" val="413390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04C69-5F03-44AE-A052-1378A183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Гордиенко Мария Архиповна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95F476-A3B7-4878-B53E-431339556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Воевала на Дальнем Востоке, с Японией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Закончила войну в 1946</a:t>
            </a:r>
          </a:p>
        </p:txBody>
      </p:sp>
    </p:spTree>
    <p:extLst>
      <p:ext uri="{BB962C8B-B14F-4D97-AF65-F5344CB8AC3E}">
        <p14:creationId xmlns:p14="http://schemas.microsoft.com/office/powerpoint/2010/main" val="270798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B69E7-79B8-4BD6-85D8-28129B1B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76" y="132241"/>
            <a:ext cx="6237514" cy="93957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Гордиенко Пётр Архипович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868F79D-C3E3-4553-963D-94B93BE213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357" y="132241"/>
            <a:ext cx="4837339" cy="644978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D1C86E-3F07-46FF-BD10-F791DB287097}"/>
              </a:ext>
            </a:extLst>
          </p:cNvPr>
          <p:cNvSpPr txBox="1"/>
          <p:nvPr/>
        </p:nvSpPr>
        <p:spPr>
          <a:xfrm>
            <a:off x="220436" y="1204056"/>
            <a:ext cx="6474278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в 1917 году на Украине (Черниговская область)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из 7 человек, 3 из которых воевали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войны окончил курсы младших лейтенантов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Воевал на Южном фронте, прошел от Крыма до Берлина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 медали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“За отвагу №947819”,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победу над Германией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”,”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Ветерана ВОВ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Умер в 1983 году (66 лет)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02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0850E0A-2E3B-48D5-AE78-F17B7A86C0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563" y="146957"/>
            <a:ext cx="4923064" cy="6564086"/>
          </a:xfrm>
        </p:spPr>
      </p:pic>
    </p:spTree>
    <p:extLst>
      <p:ext uri="{BB962C8B-B14F-4D97-AF65-F5344CB8AC3E}">
        <p14:creationId xmlns:p14="http://schemas.microsoft.com/office/powerpoint/2010/main" val="114271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94FCE-F98E-4E91-86BD-27A783FB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Владислав Иосифович Соколовский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16B0AF-3A80-4600-944D-86EAEB7DD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из 9 человек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1945 году отправили в Германию на принудительные работы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Отправили в концлагерь в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Кёнигсберге (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нын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Калининград)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Закончил войну в 1944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748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137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Ветераны Великой Отечественной войны</vt:lpstr>
      <vt:lpstr>Гордиенко Макар Архипович</vt:lpstr>
      <vt:lpstr>Гордиенко Мария Архиповна</vt:lpstr>
      <vt:lpstr>Гордиенко Пётр Архипович</vt:lpstr>
      <vt:lpstr>Презентация PowerPoint</vt:lpstr>
      <vt:lpstr>Владислав Иосифович Соколовский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Sokolovski</dc:creator>
  <cp:lastModifiedBy>Sokolovski</cp:lastModifiedBy>
  <cp:revision>3</cp:revision>
  <dcterms:created xsi:type="dcterms:W3CDTF">2021-12-27T05:40:13Z</dcterms:created>
  <dcterms:modified xsi:type="dcterms:W3CDTF">2022-04-04T18:31:47Z</dcterms:modified>
</cp:coreProperties>
</file>