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2C1B-E7ED-4EAF-9515-B2D71E201676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85B3-B248-4675-BB59-7DA0F2C2A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2C1B-E7ED-4EAF-9515-B2D71E201676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85B3-B248-4675-BB59-7DA0F2C2A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39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2C1B-E7ED-4EAF-9515-B2D71E201676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85B3-B248-4675-BB59-7DA0F2C2A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9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2C1B-E7ED-4EAF-9515-B2D71E201676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85B3-B248-4675-BB59-7DA0F2C2A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16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2C1B-E7ED-4EAF-9515-B2D71E201676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85B3-B248-4675-BB59-7DA0F2C2A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59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2C1B-E7ED-4EAF-9515-B2D71E201676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85B3-B248-4675-BB59-7DA0F2C2A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1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2C1B-E7ED-4EAF-9515-B2D71E201676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85B3-B248-4675-BB59-7DA0F2C2A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1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2C1B-E7ED-4EAF-9515-B2D71E201676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85B3-B248-4675-BB59-7DA0F2C2A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8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2C1B-E7ED-4EAF-9515-B2D71E201676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85B3-B248-4675-BB59-7DA0F2C2A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6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2C1B-E7ED-4EAF-9515-B2D71E201676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85B3-B248-4675-BB59-7DA0F2C2A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7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2C1B-E7ED-4EAF-9515-B2D71E201676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85B3-B248-4675-BB59-7DA0F2C2A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64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52C1B-E7ED-4EAF-9515-B2D71E201676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685B3-B248-4675-BB59-7DA0F2C2A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12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92146" y="1662853"/>
            <a:ext cx="102495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тяжелой судьбе солдата 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Петренко Петра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Емельяновича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8AE999-C6FB-43A0-9AB2-C334A0497F05}"/>
              </a:ext>
            </a:extLst>
          </p:cNvPr>
          <p:cNvSpPr txBox="1"/>
          <p:nvPr/>
        </p:nvSpPr>
        <p:spPr>
          <a:xfrm>
            <a:off x="6753864" y="4300030"/>
            <a:ext cx="4028347" cy="1790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980565">
              <a:spcAft>
                <a:spcPts val="0"/>
              </a:spcAft>
            </a:pPr>
            <a:r>
              <a:rPr lang="ru-RU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Выполнила</a:t>
            </a: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indent="1980565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Студентка ф-та ТОВ </a:t>
            </a:r>
          </a:p>
          <a:p>
            <a:pPr indent="1980565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курса 8 группы </a:t>
            </a:r>
          </a:p>
          <a:p>
            <a:pPr indent="1980565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Стома Е.Д.</a:t>
            </a:r>
          </a:p>
          <a:p>
            <a:pPr indent="1980565">
              <a:spcAft>
                <a:spcPts val="0"/>
              </a:spcAft>
            </a:pPr>
            <a:r>
              <a:rPr lang="ru-RU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Руководитель</a:t>
            </a: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indent="1980565">
              <a:spcAft>
                <a:spcPts val="0"/>
              </a:spcAft>
            </a:pPr>
            <a:r>
              <a:rPr lang="ru-RU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Рыжанков</a:t>
            </a: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И.М.</a:t>
            </a:r>
          </a:p>
          <a:p>
            <a:pPr indent="1980565" algn="r">
              <a:spcBef>
                <a:spcPts val="1000"/>
              </a:spcBef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607795-E747-433A-8A77-A273CB1767C7}"/>
              </a:ext>
            </a:extLst>
          </p:cNvPr>
          <p:cNvSpPr txBox="1"/>
          <p:nvPr/>
        </p:nvSpPr>
        <p:spPr>
          <a:xfrm>
            <a:off x="5376908" y="5982278"/>
            <a:ext cx="143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Минск 2022</a:t>
            </a:r>
          </a:p>
        </p:txBody>
      </p:sp>
    </p:spTree>
    <p:extLst>
      <p:ext uri="{BB962C8B-B14F-4D97-AF65-F5344CB8AC3E}">
        <p14:creationId xmlns:p14="http://schemas.microsoft.com/office/powerpoint/2010/main" val="193215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t="39734" r="-231" b="-13685"/>
          <a:stretch/>
        </p:blipFill>
        <p:spPr>
          <a:xfrm>
            <a:off x="596696" y="1536192"/>
            <a:ext cx="3966986" cy="4050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D92817-5BEA-4194-838D-9B76BCED1D9A}"/>
              </a:ext>
            </a:extLst>
          </p:cNvPr>
          <p:cNvSpPr txBox="1"/>
          <p:nvPr/>
        </p:nvSpPr>
        <p:spPr>
          <a:xfrm>
            <a:off x="4711106" y="2228295"/>
            <a:ext cx="74808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Петренко Петр Емельянович родился 29 июня 1914 г. в Украинской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ССР , Ворошиловградской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 село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Платоновка 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началом Великой Отечественной войны был призван в ряды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Красной Армии Ворошиловградским РВК, Украинской СССР, в 350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отдельный истребительно-противотанковый дивизион 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(350-й отдельный самоходно-артиллерийский дивизион)</a:t>
            </a:r>
          </a:p>
        </p:txBody>
      </p:sp>
    </p:spTree>
    <p:extLst>
      <p:ext uri="{BB962C8B-B14F-4D97-AF65-F5344CB8AC3E}">
        <p14:creationId xmlns:p14="http://schemas.microsoft.com/office/powerpoint/2010/main" val="212505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4179"/>
            <a:ext cx="3498434" cy="6611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44179"/>
            <a:ext cx="3975911" cy="661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71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80</Words>
  <Application>Microsoft Office PowerPoint</Application>
  <PresentationFormat>Широкоэкранный</PresentationFormat>
  <Paragraphs>16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тяжелой судьбе солдата  Петренко Петра Емельяновича</dc:title>
  <dc:creator>User Windows</dc:creator>
  <cp:lastModifiedBy>User Windows</cp:lastModifiedBy>
  <cp:revision>9</cp:revision>
  <dcterms:created xsi:type="dcterms:W3CDTF">2022-04-05T20:28:27Z</dcterms:created>
  <dcterms:modified xsi:type="dcterms:W3CDTF">2022-04-06T08:40:49Z</dcterms:modified>
</cp:coreProperties>
</file>