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72" r:id="rId5"/>
  </p:sldMasterIdLst>
  <p:sldIdLst>
    <p:sldId id="256" r:id="rId6"/>
    <p:sldId id="257" r:id="rId7"/>
    <p:sldId id="259" r:id="rId8"/>
    <p:sldId id="258" r:id="rId9"/>
    <p:sldId id="260" r:id="rId10"/>
    <p:sldId id="262" r:id="rId11"/>
    <p:sldId id="261" r:id="rId12"/>
  </p:sldIdLst>
  <p:sldSz cx="9144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49843520" val="982" revOS="4"/>
      <pr:smFileRevision xmlns:pr="smNativeData" dt="1649843520" val="101"/>
      <pr:guideOptions xmlns:pr="smNativeData" dt="164984352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2" d="100"/>
          <a:sy n="62" d="100"/>
        </p:scale>
        <p:origin x="1474" y="106"/>
      </p:cViewPr>
      <p:guideLst x="0" y="0"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8" d="100"/>
        <a:sy n="18" d="100"/>
      </p:scale>
      <p:origin x="0" y="0"/>
    </p:cViewPr>
  </p:sorterViewPr>
  <p:notesViewPr>
    <p:cSldViewPr snapToObjects="1" showGuides="1">
      <p:cViewPr>
        <p:scale>
          <a:sx n="62" d="100"/>
          <a:sy n="62" d="100"/>
        </p:scale>
        <p:origin x="1474" y="106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qBAAAPg0AABc0AACiFQAAEAAAACYAAAAIAAAAffD///////8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</a:lstStyle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UntertitelPlatzhalt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kCAAA1xcAAK0vAADgIgAAEAAAACYAAAAIAAAAffD///////8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/>
            <a:r>
              <a:t>Щелкните для редактирования основного стиля подзаголовка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BC5CC320-6E51-0935-1FE4-98608DAAE9CD}" type="datetime1">
              <a:t>{Date/Time}</a:t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vLy8s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{Footer}</a:t>
            </a: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Pu6+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BC5CAA29-6751-095C-1FE4-9109E4AAE9C4}" type="slidenum">
              <a:t>{Nr.}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Ag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A59F-D151-0953-1FE4-2706EBAAE972}" type="datetime1">
              <a:t>{Date/Time}</a:t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4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B133-7D51-0947-1FE4-8B12FFAAE9DE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Q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sAEAANgnAACwJQAAEAAAACYAAAAIAAAAAw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D96B-2551-092F-1FE4-D37A97AAE986}" type="datetime1">
              <a:t>{Date/Time}</a:t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CC74-3A51-093A-1FE4-CC6F82AAE999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BFDQ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DC74-3A51-092A-1FE4-CC7F92AAE999}" type="datetime1">
              <a:t>{Date/Time}</a:t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B24F-0151-0944-1FE4-F711FCAAE9A2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CsW70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BAC9-8751-094C-1FE4-7119F4AAE924}" type="datetime1">
              <a:t>{Date/Time}</a:t>
            </a:fld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88F9-B751-097E-1FE4-412BC6AAE914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AC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DAF6-B851-092C-1FE4-4E7994AAE91B}" type="datetime1">
              <a:t>{Date/Time}</a:t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Bs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9639-7751-0960-1FE4-8135D8AAE9D4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s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cQkAAHA1AABhDQAAE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g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E6FF-B151-0910-1FE4-4745A8AAE912}" type="datetime1">
              <a:t>{Date/Time}</a:t>
            </a:fld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D6BE-F051-0920-1FE4-067598AAE953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A03E-7051-0956-1FE4-8603EEAAE9D3}" type="datetime1">
              <a:t>{Date/Time}</a:t>
            </a:fld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D9A4-EA51-092F-1FE4-1C7A97AAE949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DDD0-9E51-092B-1FE4-687E93AAE93D}" type="datetime1">
              <a:t>{Date/Time}</a:t>
            </a:fld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F8DE-9051-090E-1FE4-665BB6AAE933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8372-3C51-0975-1FE4-CA20CDAAE99F}" type="datetime1">
              <a:t>{Date/Time}</a:t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g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FA60-2E51-090C-1FE4-D859B4AAE98D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BM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MgAObw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BC5CBDE9-A751-094B-1FE4-511EF3AAE904}" type="datetime1">
              <a:t>{Date/Time}</a:t>
            </a:fld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I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w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C5C8220-6E51-0974-1FE4-9821CCAAE9CD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Marble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eitstempel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ZiYAAKgRAAB/KQAAEAAAACYAAAAIAAAA//////////8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BC5CE747-0951-0911-1FE4-FF44A9AAE9AA}" type="datetime1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+FAAAZiYAAMEjAAB/KQAAEAAAACYAAAAIAAAA//////////8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FKZ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mJgAAZiYAAGk1AAB/KQAAEAAAACYAAAAIAAAA//////////8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BC5CF18C-C251-0907-1FE4-3452BFAAE961}" type="slidenum">
              <a:t/>
            </a:fld>
          </a:p>
        </p:txBody>
      </p:sp>
      <p:sp>
        <p:nvSpPr>
          <p:cNvPr id="5" name="TitelPlatzhalt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d3d3c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//////////8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основного стиля заголовка</a:t>
            </a:r>
          </a:p>
        </p:txBody>
      </p:sp>
      <p:sp>
        <p:nvSpPr>
          <p:cNvPr id="6" name="TextPlatzhalterBereich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HS/3D8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tQkAAGk1AACFJQAAEAAAACYAAAAIAAAA//////////8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aBAAAkA4AAIc0AAD0FgAAEAAAACYAAAAIAAAAAQAAAAAAAAA="/>
              </a:ext>
            </a:extLst>
          </p:cNvSpPr>
          <p:nvPr>
            <p:ph type="ctrTitle"/>
          </p:nvPr>
        </p:nvSpPr>
        <p:spPr>
          <a:xfrm>
            <a:off x="788670" y="2367280"/>
            <a:ext cx="7750175" cy="1363980"/>
          </a:xfrm>
        </p:spPr>
        <p:txBody>
          <a:bodyPr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24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«В ПАМЯТЬ О БОЕВОМ И ЖИЗНЕННОМ ПУТИ </a:t>
            </a: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600" b="1">
                <a:solidFill>
                  <a:srgbClr val="000000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2400"/>
              <a:t>ДУБОВСКОГО НИКОЛАЯ ИВАНОВИЧА»</a:t>
            </a:r>
            <a:endParaRPr sz="2400"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AARw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BcDAAAoyQAACQsAAAkLAAAEAAAACYAAAAIAAAAAQAAAAAAAAA="/>
              </a:ext>
            </a:extLst>
          </p:cNvSpPr>
          <p:nvPr>
            <p:ph type="subTitle" idx="1"/>
          </p:nvPr>
        </p:nvSpPr>
        <p:spPr>
          <a:xfrm>
            <a:off x="2009140" y="5955665"/>
            <a:ext cx="5166360" cy="1219835"/>
          </a:xfrm>
        </p:spPr>
        <p:txBody>
          <a:bodyPr/>
          <a:lstStyle/>
          <a:p>
            <a:pPr/>
            <a:r>
              <a:rPr sz="1400"/>
              <a:t>БГТУ 2022г.</a:t>
            </a:r>
            <a:endParaRPr sz="3600"/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val="SMDATA_13_QJ1WYhMAAAAlAAAAEg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AiHQAACxoAAMMyAAB1HgAAAAAAACYAAAAIAAAA//////////8="/>
              </a:ext>
            </a:extLst>
          </p:cNvSpPr>
          <p:nvPr/>
        </p:nvSpPr>
        <p:spPr>
          <a:xfrm>
            <a:off x="4735830" y="4233545"/>
            <a:ext cx="3515995" cy="717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i="1"/>
              <a:t>Выполнила</a:t>
            </a:r>
            <a:r>
              <a:t>:</a:t>
            </a:r>
          </a:p>
          <a:p>
            <a:pPr marL="0" marR="0" indent="1980565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Студентка ф-та ТОВ </a:t>
            </a:r>
          </a:p>
          <a:p>
            <a:pPr marL="0" marR="0" indent="1980565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1 курса 8 группы </a:t>
            </a:r>
          </a:p>
          <a:p>
            <a:pPr marL="0" marR="0" indent="1980565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Толсташева Д.П.</a:t>
            </a:r>
          </a:p>
          <a:p>
            <a:pPr marL="0" marR="0" indent="1980565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i="1"/>
              <a:t>Руководитель</a:t>
            </a:r>
            <a:r>
              <a:t>: </a:t>
            </a:r>
          </a:p>
          <a:p>
            <a:pPr marL="0" marR="0" indent="1980565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rgbClr val="000000"/>
                </a:solidFill>
                <a:effectLst/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Рыжанков И.М.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AEAAGk1AADTCAAAEAAAACYAAAAIAAAAAQAAAAAAAAA="/>
              </a:ext>
            </a:extLst>
          </p:cNvSpPr>
          <p:nvPr>
            <p:ph type="title"/>
          </p:nvPr>
        </p:nvSpPr>
        <p:spPr>
          <a:xfrm>
            <a:off x="430530" y="287020"/>
            <a:ext cx="8251825" cy="1147445"/>
          </a:xfrm>
        </p:spPr>
        <p:txBody>
          <a:bodyPr/>
          <a:lstStyle/>
          <a:p>
            <a:pPr>
              <a:defRPr sz="3000"/>
            </a:pPr>
            <a:r>
              <a:t>Дубовский Николай Иванович</a:t>
            </a:r>
          </a:p>
        </p:txBody>
      </p:sp>
      <p:pic>
        <p:nvPicPr>
          <p:cNvPr id="3" name="ТекстСлайда2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iwUAACcKAAB8GgAA/iUAABAAAAAmAAAACAAAAAGBAAD/////"/>
              </a:ext>
            </a:extLst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901065" y="1650365"/>
            <a:ext cx="3404235" cy="45256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Слайда4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cQkAAHA1AABhDQAAEAAAACYAAAAIAAAAgQAAAAAAAAA="/>
              </a:ext>
            </a:extLst>
          </p:cNvSpPr>
          <p:nvPr>
            <p:ph type="body"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5" name="ТекстСлайда3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WHAAAYQ0AAHA1AACwJQAAEAAAACYAAAAIAAAAAAAAAAAAAAA="/>
              </a:ext>
            </a:extLst>
          </p:cNvSpPr>
          <p:nvPr>
            <p:ph type="body" idx="4"/>
          </p:nvPr>
        </p:nvSpPr>
        <p:spPr/>
        <p:txBody>
          <a:bodyPr/>
          <a:lstStyle/>
          <a:p>
            <a:pPr>
              <a:defRPr sz="2000"/>
            </a:pPr>
            <a:r>
              <a:t>Родился в 1924 г. в деревне Старое Бращино Шкловского района Могилевской области Белорусской ССР</a:t>
            </a:r>
          </a:p>
          <a:p>
            <a:pPr>
              <a:defRPr sz="2000"/>
            </a:pPr>
          </a:p>
        </p:txBody>
      </p:sp>
      <p:sp>
        <p:nvSpPr>
          <p:cNvPr id="6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DQAgAAcQkAAKobAABhDQAAEAAAACYAAAAIAAAAgQAAAAAAAAA="/>
              </a:ext>
            </a:extLst>
          </p:cNvSpPr>
          <p:nvPr>
            <p:ph type="body"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</a:p>
        </p:txBody>
      </p:sp>
      <p:pic>
        <p:nvPicPr>
          <p:cNvPr id="3" name="ТекстСлайда1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f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pgIAAMQBAABeGwAAIicAABAAAAAmAAAACAAAAAGBAAD/////"/>
              </a:ext>
            </a:extLst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430530" y="287020"/>
            <a:ext cx="4018280" cy="6074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ТекстСлайда2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f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ixwAAMQBAABpNQAASScAABAAAAAmAAAACAAAAAGBAAD/////"/>
              </a:ext>
            </a:extLst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4639945" y="287020"/>
            <a:ext cx="4042410" cy="6099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Дубовский Николай Иванович</a:t>
            </a:r>
          </a:p>
        </p:txBody>
      </p:sp>
      <p:pic>
        <p:nvPicPr>
          <p:cNvPr id="3" name="ТекстСлайда1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f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0AIAAAsKAACoGwAAfiUAABAAAAAmAAAACAAAAAGBAAD/////"/>
              </a:ext>
            </a:extLst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32585"/>
            <a:ext cx="4038600" cy="44621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YHAAA2AkAAHA1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>
              <a:defRPr sz="2000"/>
            </a:pPr>
            <a:r>
              <a:t>Помогал партизанам </a:t>
            </a:r>
          </a:p>
          <a:p>
            <a:pPr>
              <a:defRPr sz="2000"/>
            </a:pPr>
            <a:r>
              <a:t>Состоял в качестве рядового в 10 отряде бригады Шкловская ВОГ</a:t>
            </a:r>
          </a:p>
          <a:p>
            <a:pPr>
              <a:defRPr sz="1600"/>
            </a:pPr>
            <a:r>
              <a:rPr sz="2000"/>
              <a:t>Участвовал в Рельсовой войне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</a:p>
        </p:txBody>
      </p:sp>
      <p:pic>
        <p:nvPicPr>
          <p:cNvPr id="3" name="ТекстСлайда2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agQAAFwMAAAOGgAAqyQAABAAAAAmAAAACAAAAAGBAAD/////"/>
              </a:ext>
            </a:extLst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717550" y="2009140"/>
            <a:ext cx="3517900" cy="3951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Слайда4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tGwAA+QMAAIc0AADpBwAAEAAAACYAAAAIAAAAgQAAAAAAAAA="/>
              </a:ext>
            </a:extLst>
          </p:cNvSpPr>
          <p:nvPr>
            <p:ph type="body" idx="3"/>
          </p:nvPr>
        </p:nvSpPr>
        <p:spPr>
          <a:xfrm>
            <a:off x="4498975" y="645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rPr sz="1800"/>
              <a:t>Орденом Отечественной войны I </a:t>
            </a:r>
            <a:endParaRPr sz="1400"/>
          </a:p>
        </p:txBody>
      </p:sp>
      <p:pic>
        <p:nvPicPr>
          <p:cNvPr id="5" name="ТекстСлайда3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qBwAAFQMAAD4NAAAoyQAABAAAAAmAAAACAAAAAGBAAD/////"/>
              </a:ext>
            </a:extLst>
          </p:cNvPicPr>
          <p:nvPr>
            <p:ph type="clipArt" sz="half" idx="4"/>
          </p:nvPr>
        </p:nvPicPr>
        <p:blipFill>
          <a:blip r:embed="rId3"/>
          <a:stretch>
            <a:fillRect/>
          </a:stretch>
        </p:blipFill>
        <p:spPr>
          <a:xfrm>
            <a:off x="4658360" y="2004060"/>
            <a:ext cx="3952240" cy="3951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Текст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C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AgQAAIAbAADyBwAAEAAAACYAAAAIAAAAgQAAAAAAAAA="/>
              </a:ext>
            </a:extLst>
          </p:cNvSpPr>
          <p:nvPr>
            <p:ph type="body" idx="1"/>
          </p:nvPr>
        </p:nvSpPr>
        <p:spPr>
          <a:xfrm>
            <a:off x="430530" y="651510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rPr sz="2000"/>
              <a:t>Орденом </a:t>
            </a:r>
            <a:r>
              <a:rPr sz="1800"/>
              <a:t>Славы</a:t>
            </a:r>
            <a:r>
              <a:rPr sz="2000"/>
              <a:t> III степени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QJ1WYhMAAAAlAAAAZAAAAA8BAAAAkAAAAEgAAACQAAAASAAAAAAAAAAB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</a:p>
        </p:txBody>
      </p:sp>
      <p:pic>
        <p:nvPicPr>
          <p:cNvPr id="3" name="ТекстСлайда1"/>
          <p:cNvPicPr>
            <a:picLocks noGrp="1" noChangeArrowheads="1" noChangeAspect="1"/>
            <a:extLst>
              <a:ext uri="smNativeData">
                <pr:smNativeData xmlns:pr="smNativeData" val="SMDATA_15_QJ1WYhMAAAAlAAAAEQAAAC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fAAAADAAAABAAAAAAAAAAAAAAAAAAAAAAAAAAHgAAAGgAAAAAAAAAAAAAAAAAAAAAAAAAAAAAABAnAAAQJwAAAAAAAAAAAAAAAAAAAAAAAAAAAAAAAAAAAAAAAAAAAAAUAAAAAAAAAMDA/wAAAAAAZAAAADIAAAAAAAAAZAAAAAAAAAB/f38ACgAAAB8AAABUAAAA06uDBf///wEAAAAAAAAAAAAAAAAAAAAAAAAAAAAAAAAAAAAAAAAAAGRDAAJ/f38AlpaWA8zMzADAwP8Af39/AAAAAAAAAAAAAAAAAP///wAAAAAAIQAAABgAAAAUAAAApgIAANsEAAAbGgAAuyQAABAAAAAmAAAACAAAAAGBAAD/////"/>
              </a:ext>
            </a:extLst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430530" y="789305"/>
            <a:ext cx="3813175" cy="5181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Слайда2"/>
          <p:cNvSpPr>
            <a:spLocks noGrp="1" noChangeArrowheads="1"/>
            <a:extLst>
              <a:ext uri="smNativeData">
                <pr:smNativeData xmlns:pr="smNativeData" val="SMDATA_13_QJ1WYhMAAAAlAAAAZAAAAA8BAAAAkAAAAEgAAACQAAAASAAAAAAAAAAAAAAAAAAAAAEAAABQAAAAAAAAAAAA4D8AAAAAAADgPwAAAAAAAOA/AAAAAAAA4D8AAAAAAADgPwAAAAAAAOA/AAAAAAAA4D8AAAAAAADgPwAAAAAAAOA/AAAAAAAA4D8CAAAAjAAAAAAAAAAAAAAA06uDDP///wgAAAAAAAAAAAAAAAAAAAAAAAAAAAAAAAAAAAAAZAAAAAEAAABAAAAAAAAAAAAAAAAAAAAAAAAAAAAAAAAAAAAAAAAAAAAAAAAAAAAAAAAAAAAAAAAAAAAAAAAAAAAAAAAAAAAAAAAAAAAAAAAAAAAAAAAAAAAAAAAAAAAAFAAAADwAAAAAAAAAAAAAAGRDA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Tq4MF////AQAAAAAAAAAAAAAAAAAAAAAAAAAAAAAAAAAAAAAAAAAAZEMAAn9/fwCWlpYDzMzMAMDA/wB/f38AAAAAAAAAAAAAAAAAAAAAAAAAAAAhAAAAGAAAABQAAACYHAAA2AkAAHA1AACwJQAAEAAAACYAAAAIAAAAAAAAAAAAAAA="/>
              </a:ext>
            </a:extLst>
          </p:cNvSpPr>
          <p:nvPr>
            <p:ph type="body" idx="2"/>
          </p:nvPr>
        </p:nvSpPr>
        <p:spPr/>
        <p:txBody>
          <a:bodyPr/>
          <a:lstStyle/>
          <a:p>
            <a:pPr algn="l">
              <a:defRPr sz="4800"/>
            </a:pPr>
            <a:r>
              <a:rPr sz="1800"/>
              <a:t>Дубовский Николай Иванович умер 20 сентября 2003г.</a:t>
            </a:r>
            <a:endParaRPr sz="1800"/>
          </a:p>
          <a:p>
            <a:pPr algn="l"/>
            <a:r>
              <a:rPr sz="1800"/>
              <a:t> Захоронен в деревне Старое Бращино.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644300"/>
      </a:dk1>
      <a:lt1>
        <a:srgbClr val="FFFFFF"/>
      </a:lt1>
      <a:dk2>
        <a:srgbClr val="644300"/>
      </a:dk2>
      <a:lt2>
        <a:srgbClr val="969696"/>
      </a:lt2>
      <a:accent1>
        <a:srgbClr val="D3AB83"/>
      </a:accent1>
      <a:accent2>
        <a:srgbClr val="FF9966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CC3300"/>
      </a:hlink>
      <a:folHlink>
        <a:srgbClr val="9966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644300"/>
        </a:dk1>
        <a:lt1>
          <a:srgbClr val="FFFFFF"/>
        </a:lt1>
        <a:dk2>
          <a:srgbClr val="644300"/>
        </a:dk2>
        <a:lt2>
          <a:srgbClr val="969696"/>
        </a:lt2>
        <a:accent1>
          <a:srgbClr val="D3AB8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FEDAD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4F0000"/>
        </a:dk1>
        <a:lt1>
          <a:srgbClr val="800000"/>
        </a:lt1>
        <a:dk2>
          <a:srgbClr val="4F0000"/>
        </a:dk2>
        <a:lt2>
          <a:srgbClr val="5C1F00"/>
        </a:lt2>
        <a:accent1>
          <a:srgbClr val="EBAA8B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735735"/>
        </a:lt1>
        <a:dk2>
          <a:srgbClr val="523E26"/>
        </a:dk2>
        <a:lt2>
          <a:srgbClr val="2D2015"/>
        </a:lt2>
        <a:accent1>
          <a:srgbClr val="A87657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644300"/>
        </a:dk1>
        <a:lt1>
          <a:srgbClr val="FFFFFF"/>
        </a:lt1>
        <a:dk2>
          <a:srgbClr val="644300"/>
        </a:dk2>
        <a:lt2>
          <a:srgbClr val="969696"/>
        </a:lt2>
        <a:accent1>
          <a:srgbClr val="D3AB8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644300"/>
    </a:dk1>
    <a:lt1>
      <a:srgbClr val="FFFFFF"/>
    </a:lt1>
    <a:dk2>
      <a:srgbClr val="644300"/>
    </a:dk2>
    <a:lt2>
      <a:srgbClr val="969696"/>
    </a:lt2>
    <a:accent1>
      <a:srgbClr val="D3AB83"/>
    </a:accent1>
    <a:accent2>
      <a:srgbClr val="FF9966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User</cp:lastModifiedBy>
  <cp:revision>0</cp:revision>
  <dcterms:created xsi:type="dcterms:W3CDTF">2017-10-19T08:49:36Z</dcterms:created>
  <dcterms:modified xsi:type="dcterms:W3CDTF">2022-04-13T09:52:00Z</dcterms:modified>
</cp:coreProperties>
</file>