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CCA-89D4-44F1-BC69-D9AC5F37B52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49E-CC66-490E-A633-8C36EC03A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010976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CCA-89D4-44F1-BC69-D9AC5F37B52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49E-CC66-490E-A633-8C36EC03A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85165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CCA-89D4-44F1-BC69-D9AC5F37B52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49E-CC66-490E-A633-8C36EC03A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4500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CCA-89D4-44F1-BC69-D9AC5F37B52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49E-CC66-490E-A633-8C36EC03A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63150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CCA-89D4-44F1-BC69-D9AC5F37B52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49E-CC66-490E-A633-8C36EC03A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1337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CCA-89D4-44F1-BC69-D9AC5F37B52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49E-CC66-490E-A633-8C36EC03A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29250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CCA-89D4-44F1-BC69-D9AC5F37B52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49E-CC66-490E-A633-8C36EC03A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613505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CCA-89D4-44F1-BC69-D9AC5F37B52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49E-CC66-490E-A633-8C36EC03A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92747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CCA-89D4-44F1-BC69-D9AC5F37B52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49E-CC66-490E-A633-8C36EC03A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46585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CCA-89D4-44F1-BC69-D9AC5F37B52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49E-CC66-490E-A633-8C36EC03A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7288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FB6CCA-89D4-44F1-BC69-D9AC5F37B52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8049E-CC66-490E-A633-8C36EC03A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67061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FB6CCA-89D4-44F1-BC69-D9AC5F37B52C}" type="datetimeFigureOut">
              <a:rPr lang="ru-RU" smtClean="0"/>
              <a:t>05.04.2022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58049E-CC66-490E-A633-8C36EC03A66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163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548641"/>
            <a:ext cx="9144000" cy="1371599"/>
          </a:xfrm>
        </p:spPr>
        <p:txBody>
          <a:bodyPr>
            <a:normAutofit/>
          </a:bodyPr>
          <a:lstStyle/>
          <a:p>
            <a:r>
              <a:rPr lang="ru-RU" sz="2400" b="1" dirty="0"/>
              <a:t>«В ПАМЯТЬ О БОЕВОМ ПУТИ И ЖИЗНЕННОМ ПУТИ: КУЗИЧА МИХАИЛА ОСТАПОВИЧА, КУЗИЧ ФЕНИ ПЕТРОВНЫ, ЧОПИК ИВАНА АЛЕКСЕЕВИЧА, ЧОПИК МАРИИ ИВАНОВНЫ.»</a:t>
            </a:r>
            <a:r>
              <a:rPr lang="ru-RU" dirty="0"/>
              <a:t/>
            </a:r>
            <a:br>
              <a:rPr lang="ru-RU" dirty="0"/>
            </a:br>
            <a:endParaRPr lang="ru-RU" sz="1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 flipH="1">
            <a:off x="300441" y="6270171"/>
            <a:ext cx="11129558" cy="496388"/>
          </a:xfrm>
        </p:spPr>
        <p:txBody>
          <a:bodyPr>
            <a:normAutofit/>
          </a:bodyPr>
          <a:lstStyle/>
          <a:p>
            <a:pPr algn="r"/>
            <a:r>
              <a:rPr lang="ru-RU" sz="1600" i="1" dirty="0" smtClean="0"/>
              <a:t>События во время Великой Отечественной войны 1941-1945 гг.</a:t>
            </a:r>
            <a:endParaRPr lang="ru-RU" sz="1600" i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8984" y="2011680"/>
            <a:ext cx="9009016" cy="4167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4351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reveal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199" y="6335485"/>
            <a:ext cx="10670178" cy="391885"/>
          </a:xfrm>
        </p:spPr>
        <p:txBody>
          <a:bodyPr>
            <a:noAutofit/>
          </a:bodyPr>
          <a:lstStyle/>
          <a:p>
            <a:pPr algn="r"/>
            <a:r>
              <a:rPr lang="ru-RU" sz="2400" b="1" i="1" dirty="0" smtClean="0"/>
              <a:t>Кузич Михаил Остапович 1922-1994</a:t>
            </a:r>
            <a:endParaRPr lang="ru-RU" sz="2400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67765" y="365760"/>
            <a:ext cx="4086035" cy="5878285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1428576" y="987840"/>
            <a:ext cx="2346590" cy="19121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48490" y="36576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i="1" dirty="0" smtClean="0"/>
              <a:t>Кузич Михаил Остапович</a:t>
            </a:r>
            <a:r>
              <a:rPr lang="ru-RU" i="1" dirty="0" smtClean="0"/>
              <a:t> родился в деревне Повитье в 1922 году, когда началась война, ему было всего 19 лет.</a:t>
            </a:r>
          </a:p>
          <a:p>
            <a:r>
              <a:rPr lang="ru-RU" i="1" dirty="0"/>
              <a:t>Б</a:t>
            </a:r>
            <a:r>
              <a:rPr lang="ru-RU" i="1" dirty="0" smtClean="0"/>
              <a:t>ыл связным в партизанском отряде им. Щорса.</a:t>
            </a:r>
            <a:endParaRPr lang="ru-RU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6852" y="1510354"/>
            <a:ext cx="4438107" cy="5003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15185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2040" y="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/>
              <a:t>Повитье </a:t>
            </a:r>
            <a:r>
              <a:rPr lang="ru-RU" sz="4000" b="1" dirty="0" smtClean="0"/>
              <a:t>1942г.</a:t>
            </a:r>
            <a:endParaRPr lang="ru-RU" sz="4000" b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43" y="3814353"/>
            <a:ext cx="4256315" cy="2403567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3643" y="1423851"/>
            <a:ext cx="4223997" cy="2390503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9773193" y="6148473"/>
            <a:ext cx="17123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фото </a:t>
            </a:r>
            <a:r>
              <a:rPr lang="ru-RU" i="1" dirty="0"/>
              <a:t>П</a:t>
            </a:r>
            <a:r>
              <a:rPr lang="ru-RU" i="1" dirty="0" smtClean="0"/>
              <a:t>овитье</a:t>
            </a:r>
            <a:endParaRPr lang="ru-RU" i="1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605246" y="1280159"/>
            <a:ext cx="6096000" cy="224676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Из села Повитье в </a:t>
            </a:r>
            <a:r>
              <a:rPr lang="ru-RU" sz="2000" i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Дивинское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гетто вывезли 57 человек еврейской национальности, которых впоследствии </a:t>
            </a:r>
            <a:r>
              <a:rPr lang="ru-RU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расстреляли.</a:t>
            </a:r>
          </a:p>
          <a:p>
            <a:r>
              <a:rPr lang="ru-RU" sz="2000" i="1" dirty="0"/>
              <a:t>В новом здании школы немцы оборудовали полицейский участок</a:t>
            </a:r>
            <a:r>
              <a:rPr lang="ru-RU" sz="2000" i="1" dirty="0" smtClean="0"/>
              <a:t>.</a:t>
            </a:r>
          </a:p>
          <a:p>
            <a:r>
              <a:rPr lang="ru-RU" sz="2000" i="1" dirty="0" smtClean="0"/>
              <a:t>В </a:t>
            </a:r>
            <a:r>
              <a:rPr lang="ru-RU" sz="2000" i="1" dirty="0"/>
              <a:t>марте 1943 года был разбит полицейский участок, школа была сожжена.</a:t>
            </a:r>
            <a:endParaRPr lang="ru-RU" sz="2400" i="1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574" y="3526928"/>
            <a:ext cx="5603966" cy="3004501"/>
          </a:xfrm>
          <a:prstGeom prst="rect">
            <a:avLst/>
          </a:prstGeom>
        </p:spPr>
      </p:pic>
      <p:sp>
        <p:nvSpPr>
          <p:cNvPr id="11" name="Прямоугольник 10"/>
          <p:cNvSpPr/>
          <p:nvPr/>
        </p:nvSpPr>
        <p:spPr>
          <a:xfrm>
            <a:off x="5536201" y="6346763"/>
            <a:ext cx="8199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i="1" dirty="0" smtClean="0"/>
              <a:t>школа</a:t>
            </a:r>
            <a:endParaRPr lang="ru-RU" i="1" dirty="0"/>
          </a:p>
        </p:txBody>
      </p:sp>
    </p:spTree>
    <p:extLst>
      <p:ext uri="{BB962C8B-B14F-4D97-AF65-F5344CB8AC3E}">
        <p14:creationId xmlns:p14="http://schemas.microsoft.com/office/powerpoint/2010/main" val="3241305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300">
        <p14:pan dir="u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03163" y="6082367"/>
            <a:ext cx="4097484" cy="603063"/>
          </a:xfrm>
        </p:spPr>
        <p:txBody>
          <a:bodyPr>
            <a:normAutofit fontScale="90000"/>
          </a:bodyPr>
          <a:lstStyle/>
          <a:p>
            <a:r>
              <a:rPr lang="ru-RU" sz="2400" b="1" i="1" dirty="0"/>
              <a:t>Кузич Феня Петровна 1924-1994</a:t>
            </a:r>
            <a:br>
              <a:rPr lang="ru-RU" sz="2400" b="1" i="1" dirty="0"/>
            </a:br>
            <a:endParaRPr lang="ru-RU" sz="2400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320117" y="363072"/>
            <a:ext cx="5431998" cy="5719296"/>
          </a:xfrm>
          <a:prstGeom prst="rect">
            <a:avLst/>
          </a:prstGeom>
        </p:spPr>
      </p:pic>
      <p:sp>
        <p:nvSpPr>
          <p:cNvPr id="8" name="Прямоугольник 7"/>
          <p:cNvSpPr/>
          <p:nvPr/>
        </p:nvSpPr>
        <p:spPr>
          <a:xfrm>
            <a:off x="309283" y="363072"/>
            <a:ext cx="5513294" cy="10802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07000"/>
              </a:lnSpc>
              <a:spcAft>
                <a:spcPts val="800"/>
              </a:spcAft>
            </a:pP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По </a:t>
            </a:r>
            <a:r>
              <a:rPr lang="ru-RU" sz="2000" i="1" dirty="0" err="1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оканчании</a:t>
            </a:r>
            <a:r>
              <a:rPr lang="ru-RU" sz="2000" i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войны мой дедушка Кузич Михаил Остапович работал в милиции, женился на Фене Петровне, моей бабушке</a:t>
            </a:r>
            <a:r>
              <a:rPr lang="ru-RU" i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ru-RU" sz="1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075" y="1586753"/>
            <a:ext cx="5605484" cy="51255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2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63419"/>
            <a:ext cx="10515600" cy="1325563"/>
          </a:xfrm>
        </p:spPr>
        <p:txBody>
          <a:bodyPr>
            <a:normAutofit/>
          </a:bodyPr>
          <a:lstStyle/>
          <a:p>
            <a:r>
              <a:rPr lang="ru-RU" sz="2400" b="1" i="1" dirty="0" smtClean="0"/>
              <a:t>Мой дедушка, </a:t>
            </a:r>
            <a:r>
              <a:rPr lang="ru-RU" sz="2400" b="1" i="1" dirty="0" err="1" smtClean="0"/>
              <a:t>Чопик</a:t>
            </a:r>
            <a:r>
              <a:rPr lang="ru-RU" sz="2400" b="1" i="1" dirty="0" smtClean="0"/>
              <a:t> </a:t>
            </a:r>
            <a:r>
              <a:rPr lang="ru-RU" sz="2400" b="1" i="1" dirty="0"/>
              <a:t>Иван </a:t>
            </a:r>
            <a:r>
              <a:rPr lang="ru-RU" sz="2400" b="1" i="1" dirty="0" smtClean="0"/>
              <a:t>Алексеевич, входил </a:t>
            </a:r>
            <a:r>
              <a:rPr lang="ru-RU" sz="2400" b="1" i="1" dirty="0"/>
              <a:t>в ряды Красной Армии и вместе с ней дошел до </a:t>
            </a:r>
            <a:r>
              <a:rPr lang="ru-RU" sz="2400" b="1" i="1" dirty="0" smtClean="0"/>
              <a:t>Потсдама.</a:t>
            </a:r>
            <a:endParaRPr lang="ru-RU" sz="2400" b="1" i="1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5897" y="1358153"/>
            <a:ext cx="8000206" cy="3377535"/>
          </a:xfrm>
        </p:spPr>
      </p:pic>
      <p:sp>
        <p:nvSpPr>
          <p:cNvPr id="6" name="Прямоугольник 5"/>
          <p:cNvSpPr/>
          <p:nvPr/>
        </p:nvSpPr>
        <p:spPr>
          <a:xfrm>
            <a:off x="2595281" y="4872482"/>
            <a:ext cx="7005919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/>
              <a:t>Мы </a:t>
            </a:r>
            <a:r>
              <a:rPr lang="ru-RU" b="1" i="1" dirty="0"/>
              <a:t>должны помнить о наших героях, которые подарили нам мирное небо над </a:t>
            </a:r>
            <a:r>
              <a:rPr lang="ru-RU" b="1" i="1" dirty="0" smtClean="0"/>
              <a:t>головой. Мы </a:t>
            </a:r>
            <a:r>
              <a:rPr lang="ru-RU" b="1" i="1" dirty="0"/>
              <a:t>не имеем права забывать, что ценой нашей свободы являются миллионы погибших </a:t>
            </a:r>
            <a:r>
              <a:rPr lang="ru-RU" b="1" i="1" dirty="0" smtClean="0"/>
              <a:t>людей. Эта </a:t>
            </a:r>
            <a:r>
              <a:rPr lang="ru-RU" b="1" i="1" dirty="0"/>
              <a:t>ужасная война должна всегда служить уроком будущим поколениям, которые обязаны делать все возможное, чтобы не допустить возникновения других </a:t>
            </a:r>
            <a:r>
              <a:rPr lang="ru-RU" b="1" i="1" dirty="0" smtClean="0"/>
              <a:t>войн</a:t>
            </a:r>
            <a:r>
              <a:rPr lang="ru-RU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2492727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113</TotalTime>
  <Words>210</Words>
  <Application>Microsoft Office PowerPoint</Application>
  <PresentationFormat>Широкоэкранный</PresentationFormat>
  <Paragraphs>15</Paragraphs>
  <Slides>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Times New Roman</vt:lpstr>
      <vt:lpstr>Тема Office</vt:lpstr>
      <vt:lpstr>«В ПАМЯТЬ О БОЕВОМ ПУТИ И ЖИЗНЕННОМ ПУТИ: КУЗИЧА МИХАИЛА ОСТАПОВИЧА, КУЗИЧ ФЕНИ ПЕТРОВНЫ, ЧОПИК ИВАНА АЛЕКСЕЕВИЧА, ЧОПИК МАРИИ ИВАНОВНЫ.» </vt:lpstr>
      <vt:lpstr>Кузич Михаил Остапович 1922-1994</vt:lpstr>
      <vt:lpstr>Повитье 1942г.</vt:lpstr>
      <vt:lpstr>Кузич Феня Петровна 1924-1994 </vt:lpstr>
      <vt:lpstr>Мой дедушка, Чопик Иван Алексеевич, входил в ряды Красной Армии и вместе с ней дошел до Потсдама.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«В ПАМЯТЬ О БОЕВОМ ПУТИ И ЖИЗНЕННОМ ПУТИ: КУЗИЧА МИХАИЛА ОСТАПОВИЧА, КУЗИЧ ФЕНИ ПЕТРОВНЫ, ЧОПИК ИВАНА АЛЕКСЕЕВИЧА, ЧОПИК МАРИИ ИВАНОВНЫ.»</dc:title>
  <dc:creator>Пользователь Windows</dc:creator>
  <cp:lastModifiedBy>Пользователь Windows</cp:lastModifiedBy>
  <cp:revision>11</cp:revision>
  <dcterms:created xsi:type="dcterms:W3CDTF">2022-04-05T17:03:39Z</dcterms:created>
  <dcterms:modified xsi:type="dcterms:W3CDTF">2022-04-05T18:57:17Z</dcterms:modified>
</cp:coreProperties>
</file>